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284B1C-7893-4556-AC87-FB2A0E1D4293}" v="1" dt="2021-07-09T15:59:22.4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3105B-4C5B-4F34-8D20-1D8C7ADD8C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1ADBC-C0E9-42A6-9A35-B46252797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5FE44-01F5-47BD-B2BF-73EA22283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FCA60-2091-4239-B29A-698F37C1F467}" type="datetimeFigureOut">
              <a:rPr lang="en-CA" smtClean="0"/>
              <a:t>2021-07-11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D85A3-4BAC-456C-AF8C-65E90E091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40DC7-733A-4A70-A758-C5F5D6983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512E-0BBB-4ADB-A049-DA868702FB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3402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59CD4-7329-420A-A4E8-BAAE9946C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14BDF9-F2D6-4775-A609-B316F4D05E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5DB54-5775-40E7-9DF5-9C9817C9B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FCA60-2091-4239-B29A-698F37C1F467}" type="datetimeFigureOut">
              <a:rPr lang="en-CA" smtClean="0"/>
              <a:t>2021-07-11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81BB9-74F7-4ED7-9EDD-D71828490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27C63-2565-4BD6-8ABD-EEFDFF9FD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512E-0BBB-4ADB-A049-DA868702FB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3289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EB5106-CD35-4863-AB83-ABC907845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8FE686-2320-4CB9-AFFA-D4C32F07F3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EDC49-C041-4552-B0D3-FDB9FCBB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FCA60-2091-4239-B29A-698F37C1F467}" type="datetimeFigureOut">
              <a:rPr lang="en-CA" smtClean="0"/>
              <a:t>2021-07-11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DF7CE-F2D4-4A7C-9DDA-619D79BEF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C9E7A-5EA2-488D-9759-EFA0A9CF8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512E-0BBB-4ADB-A049-DA868702FB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0291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C46A6-0D06-4608-B699-8DF0305FD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A49D4-8C45-41C9-A9DC-56578F111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58BA9-EBBA-4EED-BC8F-20BD5615C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FCA60-2091-4239-B29A-698F37C1F467}" type="datetimeFigureOut">
              <a:rPr lang="en-CA" smtClean="0"/>
              <a:t>2021-07-11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A4FF7-C900-44FC-87FB-A9C99A6B9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B48C7-CA1D-495A-B3B0-A0623C143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512E-0BBB-4ADB-A049-DA868702FB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0411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52274-2543-4D40-9D9F-5F6A8731C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CEDA9D-671F-4573-A923-6986DBEE8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FAEC6-1285-4BB9-BD65-BE9CAA852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FCA60-2091-4239-B29A-698F37C1F467}" type="datetimeFigureOut">
              <a:rPr lang="en-CA" smtClean="0"/>
              <a:t>2021-07-11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D410D-30F8-4CCF-864B-AAFE15C90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61263-B1F5-4A3E-AD4E-E7E407B5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512E-0BBB-4ADB-A049-DA868702FB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5829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CBE7E-6C7F-4D66-A287-AAC80ED89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14029-4840-4ACF-A625-E86D2A7EF7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0C628D-6A6A-4936-A66E-509F2D621A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803B91-0E45-4A1A-B489-D4D0118DB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FCA60-2091-4239-B29A-698F37C1F467}" type="datetimeFigureOut">
              <a:rPr lang="en-CA" smtClean="0"/>
              <a:t>2021-07-11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3CCFDD-EABC-4665-A756-AC5CCFF80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126D5E-BA1F-4AA2-92A6-40C8BB417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512E-0BBB-4ADB-A049-DA868702FB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6243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714E9-B6D6-4C6C-AEF1-32BB67F8B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3EA5C-820B-425C-8B7D-C5FDC109E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AEE4D7-B353-4879-B46C-D045669B28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9378E7-24E5-44DE-B5A7-B592C49033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D8171-224D-4CC3-9459-FEAF4652AF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2613C5-C430-41CB-BD99-5B95D716C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FCA60-2091-4239-B29A-698F37C1F467}" type="datetimeFigureOut">
              <a:rPr lang="en-CA" smtClean="0"/>
              <a:t>2021-07-11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274F44-D5CE-4DF4-8B8D-6B805E618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D16959-DF07-41D4-B68D-221F01650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512E-0BBB-4ADB-A049-DA868702FB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7936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6861B-E019-4335-AE16-7E98BB415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AF9DE0-873F-4307-9902-0958C80D0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FCA60-2091-4239-B29A-698F37C1F467}" type="datetimeFigureOut">
              <a:rPr lang="en-CA" smtClean="0"/>
              <a:t>2021-07-11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6EDFDB-4CAD-47AD-BB6C-CA28CEF0E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B5A77-849B-4A53-932E-AF0EEDFBE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512E-0BBB-4ADB-A049-DA868702FB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895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97D92B-6A2E-4878-BECE-20EE476AB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FCA60-2091-4239-B29A-698F37C1F467}" type="datetimeFigureOut">
              <a:rPr lang="en-CA" smtClean="0"/>
              <a:t>2021-07-11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D8011A-4E35-4DAF-83A0-E876CC1A8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9DBD4F-987F-41C0-92B0-CC61B8817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512E-0BBB-4ADB-A049-DA868702FB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844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47F3C-0D15-48E2-BC6A-B778E1502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F6C55-CC7B-494D-9E57-761A1981D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524D17-C536-4A5E-A8A5-7613C24B28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BAD525-A8F1-4CDE-AFC0-E03B4DC13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FCA60-2091-4239-B29A-698F37C1F467}" type="datetimeFigureOut">
              <a:rPr lang="en-CA" smtClean="0"/>
              <a:t>2021-07-11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0B34E-524D-42B5-9B23-A0A832E54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455C81-8EDD-4A27-B9D2-CFD1186EB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512E-0BBB-4ADB-A049-DA868702FB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0525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6D9DB-F071-4141-A534-34C678EC4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171311-3D76-4129-A0BC-3F2804BDA2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70BF7-C7FD-4938-907A-47ABDA2C78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EBC84F-9B3C-4665-9585-6F634C553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FCA60-2091-4239-B29A-698F37C1F467}" type="datetimeFigureOut">
              <a:rPr lang="en-CA" smtClean="0"/>
              <a:t>2021-07-11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D17300-D1D1-487B-9E12-C75CC9DB3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87C9A-0159-4D68-A0FB-2E9C16B33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512E-0BBB-4ADB-A049-DA868702FB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0558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EABEBF-083C-4B76-898F-A6E4D3D59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63F77-E16A-4983-BE9A-AEC2CB993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25D73-1A9D-4472-A0CA-7CAFCA3775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FCA60-2091-4239-B29A-698F37C1F467}" type="datetimeFigureOut">
              <a:rPr lang="en-CA" smtClean="0"/>
              <a:t>2021-07-11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FE811-E2C0-41EC-A537-73246975C9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3277F-685F-41E4-9676-3BAA4D26A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A512E-0BBB-4ADB-A049-DA868702FB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8314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the-institute-of-chartered-accountants-of-india-toronto-chapter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facebook.com/icaitoronto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pps.apple.com/ca/app/icai-toronto/id1463922517" TargetMode="External"/><Relationship Id="rId5" Type="http://schemas.openxmlformats.org/officeDocument/2006/relationships/hyperlink" Target="https://play.google.com/store/apps/details?id=com.icaitoronto&amp;hl=en" TargetMode="External"/><Relationship Id="rId4" Type="http://schemas.openxmlformats.org/officeDocument/2006/relationships/hyperlink" Target="http://icaitoronto.com/eventviewdetails.php?id=Nzk=" TargetMode="Externa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C9C6613-43C0-4943-B03E-9CB4311EE7D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33003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itle 2">
            <a:extLst>
              <a:ext uri="{FF2B5EF4-FFF2-40B4-BE49-F238E27FC236}">
                <a16:creationId xmlns:a16="http://schemas.microsoft.com/office/drawing/2014/main" id="{0824DE1D-5616-4B3E-9062-8626169598DD}"/>
              </a:ext>
            </a:extLst>
          </p:cNvPr>
          <p:cNvSpPr txBox="1">
            <a:spLocks/>
          </p:cNvSpPr>
          <p:nvPr/>
        </p:nvSpPr>
        <p:spPr>
          <a:xfrm>
            <a:off x="604986" y="1497209"/>
            <a:ext cx="10977414" cy="5867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to LEAD SESSION</a:t>
            </a:r>
          </a:p>
          <a:p>
            <a:r>
              <a:rPr lang="en-CA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Tuesday, July 17, 2021 – 10:30 am to </a:t>
            </a:r>
            <a:r>
              <a:rPr lang="en-CA" sz="1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12:30 pm </a:t>
            </a:r>
            <a:r>
              <a:rPr lang="en-CA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489C56B-D83C-4167-AE0A-98F29ABAAFA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33236" y="5448419"/>
            <a:ext cx="9144000" cy="1435165"/>
          </a:xfrm>
          <a:prstGeom prst="rect">
            <a:avLst/>
          </a:prstGeom>
        </p:spPr>
      </p:pic>
      <p:sp>
        <p:nvSpPr>
          <p:cNvPr id="28" name="Title 2">
            <a:extLst>
              <a:ext uri="{FF2B5EF4-FFF2-40B4-BE49-F238E27FC236}">
                <a16:creationId xmlns:a16="http://schemas.microsoft.com/office/drawing/2014/main" id="{50ECC37D-88A8-49AA-B2CD-E3D5D337B227}"/>
              </a:ext>
            </a:extLst>
          </p:cNvPr>
          <p:cNvSpPr txBox="1">
            <a:spLocks/>
          </p:cNvSpPr>
          <p:nvPr/>
        </p:nvSpPr>
        <p:spPr>
          <a:xfrm>
            <a:off x="623463" y="5075342"/>
            <a:ext cx="10958937" cy="2566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Register </a:t>
            </a:r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here</a:t>
            </a:r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 or through the </a:t>
            </a:r>
            <a:r>
              <a:rPr lang="en-CA" sz="1400" b="1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Android</a:t>
            </a:r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CA" sz="1400" b="1" u="sng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Apple</a:t>
            </a:r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 Mobile App of ICAI Toronto	          Like and Follow us on </a:t>
            </a:r>
            <a:r>
              <a:rPr lang="en-CA" sz="1400" b="1" u="sng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Facebook</a:t>
            </a:r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CA" sz="1400" b="1" u="sng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LinkedIn</a:t>
            </a:r>
            <a:endParaRPr lang="en-CA" sz="1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2">
            <a:extLst>
              <a:ext uri="{FF2B5EF4-FFF2-40B4-BE49-F238E27FC236}">
                <a16:creationId xmlns:a16="http://schemas.microsoft.com/office/drawing/2014/main" id="{79AC641B-EB59-4D46-A95E-7261DFE6D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6291" y="2879178"/>
            <a:ext cx="7934131" cy="20983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Mr. Howard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Bogach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, Coach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and Consultant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CEO of 3 multi million-dollar organizations for over 25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Former Vice president of human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Coach and consultant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Insolvency practitioner</a:t>
            </a:r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id="{0341D4B3-F3A6-486E-82BC-D071811FE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267" y="2258283"/>
            <a:ext cx="7934131" cy="52310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lnSpc>
                <a:spcPct val="107000"/>
              </a:lnSpc>
            </a:pPr>
            <a:r>
              <a:rPr lang="en-CA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 to LEAD – Saturday, July 17, 2021</a:t>
            </a:r>
            <a:endParaRPr lang="en-C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78295B-8ED7-4F63-8FF6-7E63FB1927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885" y="2258283"/>
            <a:ext cx="3119739" cy="271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42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A49781A8D0574D8C029D1200C11B1C" ma:contentTypeVersion="14" ma:contentTypeDescription="Create a new document." ma:contentTypeScope="" ma:versionID="9f2f5a5b8f4872a0add86c0f668998a7">
  <xsd:schema xmlns:xsd="http://www.w3.org/2001/XMLSchema" xmlns:xs="http://www.w3.org/2001/XMLSchema" xmlns:p="http://schemas.microsoft.com/office/2006/metadata/properties" xmlns:ns1="http://schemas.microsoft.com/sharepoint/v3" xmlns:ns3="06afcef3-7f6a-4abb-bf9e-07178124367d" xmlns:ns4="8d512e7e-9558-4f8f-b628-a0ce55d2160d" targetNamespace="http://schemas.microsoft.com/office/2006/metadata/properties" ma:root="true" ma:fieldsID="f0b3b632c8a0c7ac5da9e1106e8752b0" ns1:_="" ns3:_="" ns4:_="">
    <xsd:import namespace="http://schemas.microsoft.com/sharepoint/v3"/>
    <xsd:import namespace="06afcef3-7f6a-4abb-bf9e-07178124367d"/>
    <xsd:import namespace="8d512e7e-9558-4f8f-b628-a0ce55d2160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afcef3-7f6a-4abb-bf9e-0717812436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512e7e-9558-4f8f-b628-a0ce55d2160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F93339-8B42-45C6-9D93-2A597EBEA5C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A579F0B6-1297-4A0A-9D45-A2D0BC81C6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1B70E4-3F77-4167-869A-607AEF917C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6afcef3-7f6a-4abb-bf9e-07178124367d"/>
    <ds:schemaRef ds:uri="8d512e7e-9558-4f8f-b628-a0ce55d216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79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Dweep Mehta</dc:creator>
  <cp:lastModifiedBy>Desai, Ritesh</cp:lastModifiedBy>
  <cp:revision>29</cp:revision>
  <dcterms:created xsi:type="dcterms:W3CDTF">2020-05-22T03:09:09Z</dcterms:created>
  <dcterms:modified xsi:type="dcterms:W3CDTF">2021-07-12T01:36:26Z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0x010100F2A49781A8D0574D8C029D1200C11B1C</vt:lpwstr>
  </property>
</Properties>
</file>